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973888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E2FAF-B310-49F1-AFAB-577C1321DE89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A2D9-8C8C-483C-A4A1-C94D4B6BA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769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E2FAF-B310-49F1-AFAB-577C1321DE89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A2D9-8C8C-483C-A4A1-C94D4B6BA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81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E2FAF-B310-49F1-AFAB-577C1321DE89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A2D9-8C8C-483C-A4A1-C94D4B6BA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409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E2FAF-B310-49F1-AFAB-577C1321DE89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A2D9-8C8C-483C-A4A1-C94D4B6BA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357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E2FAF-B310-49F1-AFAB-577C1321DE89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A2D9-8C8C-483C-A4A1-C94D4B6BA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515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E2FAF-B310-49F1-AFAB-577C1321DE89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A2D9-8C8C-483C-A4A1-C94D4B6BA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179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E2FAF-B310-49F1-AFAB-577C1321DE89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A2D9-8C8C-483C-A4A1-C94D4B6BA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547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E2FAF-B310-49F1-AFAB-577C1321DE89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A2D9-8C8C-483C-A4A1-C94D4B6BA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67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E2FAF-B310-49F1-AFAB-577C1321DE89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A2D9-8C8C-483C-A4A1-C94D4B6BA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096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E2FAF-B310-49F1-AFAB-577C1321DE89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A2D9-8C8C-483C-A4A1-C94D4B6BA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743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E2FAF-B310-49F1-AFAB-577C1321DE89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A2D9-8C8C-483C-A4A1-C94D4B6BA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930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E2FAF-B310-49F1-AFAB-577C1321DE89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6A2D9-8C8C-483C-A4A1-C94D4B6BA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46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429" y="461177"/>
            <a:ext cx="10151161" cy="57100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14261" y="6349356"/>
            <a:ext cx="6352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on Start/Move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432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2369489" cy="652007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en-US" sz="3600" dirty="0" smtClean="0"/>
              <a:t>Continue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912" y="1483719"/>
            <a:ext cx="9268569" cy="521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4591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2441050" cy="667910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1494" y="1192695"/>
            <a:ext cx="9958567" cy="5601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072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26" y="70927"/>
            <a:ext cx="6111240" cy="39024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Pressed on the “Green Bar”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39" y="870339"/>
            <a:ext cx="9660172" cy="54338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55735" y="6488668"/>
            <a:ext cx="6042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Clicking on “Submit” wouldn’t give any further widows or else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1930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872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9760" y="971054"/>
            <a:ext cx="8020215" cy="45113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02972" y="6191311"/>
            <a:ext cx="6352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Enter User ID and Password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145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8211" y="627157"/>
            <a:ext cx="9276522" cy="52180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0588" y="143123"/>
            <a:ext cx="747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02972" y="6191311"/>
            <a:ext cx="6352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on “Start New Services”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574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467" y="198682"/>
            <a:ext cx="2040466" cy="39963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Third window for</a:t>
            </a:r>
            <a:endParaRPr lang="en-US" sz="20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3702" y="1649276"/>
            <a:ext cx="7735712" cy="4351338"/>
          </a:xfrm>
          <a:prstGeom prst="rect">
            <a:avLst/>
          </a:prstGeom>
        </p:spPr>
      </p:pic>
      <p:sp>
        <p:nvSpPr>
          <p:cNvPr id="6" name="Flowchart: Alternate Process 5"/>
          <p:cNvSpPr/>
          <p:nvPr/>
        </p:nvSpPr>
        <p:spPr>
          <a:xfrm>
            <a:off x="2302933" y="252759"/>
            <a:ext cx="2077156" cy="29147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302933" y="209972"/>
            <a:ext cx="2212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 /Move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486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429" y="461177"/>
            <a:ext cx="10151161" cy="571002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0588" y="143123"/>
            <a:ext cx="747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944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8144" y="1825625"/>
            <a:ext cx="773571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195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72485" y="2199336"/>
            <a:ext cx="773571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454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2859157" cy="517470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Stop Service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8144" y="1825625"/>
            <a:ext cx="773571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747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93" y="126586"/>
            <a:ext cx="958795" cy="485665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6591" y="885376"/>
            <a:ext cx="10185621" cy="572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1024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49</Words>
  <Application>Microsoft Office PowerPoint</Application>
  <PresentationFormat>Widescreen</PresentationFormat>
  <Paragraphs>13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Third window for</vt:lpstr>
      <vt:lpstr>PowerPoint Presentation</vt:lpstr>
      <vt:lpstr>PowerPoint Presentation</vt:lpstr>
      <vt:lpstr>PowerPoint Presentation</vt:lpstr>
      <vt:lpstr>Stop Service</vt:lpstr>
      <vt:lpstr>Yes</vt:lpstr>
      <vt:lpstr>Continue</vt:lpstr>
      <vt:lpstr>Continue</vt:lpstr>
      <vt:lpstr>Pressed on the “Green Bar”</vt:lpstr>
      <vt:lpstr>PowerPoint Presentation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Anoth, Bash</dc:creator>
  <cp:lastModifiedBy>Anoth, Bash</cp:lastModifiedBy>
  <cp:revision>10</cp:revision>
  <cp:lastPrinted>2018-12-20T16:59:39Z</cp:lastPrinted>
  <dcterms:created xsi:type="dcterms:W3CDTF">2018-12-20T15:59:09Z</dcterms:created>
  <dcterms:modified xsi:type="dcterms:W3CDTF">2018-12-20T17:08:27Z</dcterms:modified>
</cp:coreProperties>
</file>